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0" d="100"/>
          <a:sy n="90" d="100"/>
        </p:scale>
        <p:origin x="15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FB2723-CAE8-4484-A32B-89143E4E63F0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9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9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4D7761D-36ED-4B4E-8378-F20D8183382E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390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4813AE-8D9A-4CC8-B649-1833F53440C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3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Miscellaneous Credits</a:t>
            </a:r>
          </a:p>
        </p:txBody>
      </p:sp>
      <p:sp>
        <p:nvSpPr>
          <p:cNvPr id="937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G </a:t>
            </a:r>
          </a:p>
          <a:p>
            <a:r>
              <a:rPr lang="en-US" altLang="en-US" dirty="0"/>
              <a:t>Pub 17 Part 6</a:t>
            </a:r>
          </a:p>
          <a:p>
            <a:r>
              <a:rPr lang="en-US" altLang="en-US" dirty="0"/>
              <a:t>(Federal 1040-Lines 51, 53 &amp; 54)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23</TotalTime>
  <Words>27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Miscellaneous 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12</cp:revision>
  <cp:lastPrinted>2012-10-15T20:27:10Z</cp:lastPrinted>
  <dcterms:created xsi:type="dcterms:W3CDTF">2014-10-17T16:41:52Z</dcterms:created>
  <dcterms:modified xsi:type="dcterms:W3CDTF">2017-12-08T12:04:27Z</dcterms:modified>
</cp:coreProperties>
</file>